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8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2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6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8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7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3A060F-FDD5-4024-9146-F95CB9AC50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625B5B-828A-419C-91A5-6481EFCC0B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5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beautyscoop.co.uk/2010/09/scoop-on-kettlebells-fantastic-way-to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16347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pngall.com/dumbbells-png" TargetMode="External"/><Relationship Id="rId9" Type="http://schemas.openxmlformats.org/officeDocument/2006/relationships/hyperlink" Target="http://www.getufitsalid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712D8-4882-4819-B771-8A867B4DE06C}"/>
              </a:ext>
            </a:extLst>
          </p:cNvPr>
          <p:cNvSpPr txBox="1"/>
          <p:nvPr/>
        </p:nvSpPr>
        <p:spPr>
          <a:xfrm>
            <a:off x="448431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BF845-3D42-491E-8A87-4243CE2BA9D3}"/>
              </a:ext>
            </a:extLst>
          </p:cNvPr>
          <p:cNvSpPr txBox="1"/>
          <p:nvPr/>
        </p:nvSpPr>
        <p:spPr>
          <a:xfrm>
            <a:off x="274865" y="429474"/>
            <a:ext cx="4104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                      Monday</a:t>
            </a:r>
          </a:p>
          <a:p>
            <a:r>
              <a:rPr lang="en-US" dirty="0"/>
              <a:t>6am – Bootcamp (Meg)</a:t>
            </a:r>
          </a:p>
          <a:p>
            <a:r>
              <a:rPr lang="en-US" dirty="0"/>
              <a:t>9am – Shakin “A” Dance (Kim)</a:t>
            </a:r>
            <a:br>
              <a:rPr lang="en-US" dirty="0"/>
            </a:br>
            <a:r>
              <a:rPr lang="en-US" dirty="0"/>
              <a:t>10am – Tone Time Strength Training (Kim)</a:t>
            </a:r>
            <a:br>
              <a:rPr lang="en-US" dirty="0"/>
            </a:br>
            <a:r>
              <a:rPr lang="en-US" dirty="0"/>
              <a:t>Noon –  Step Interval or FXL45 (Kim)	</a:t>
            </a:r>
            <a:br>
              <a:rPr lang="en-US" dirty="0"/>
            </a:br>
            <a:r>
              <a:rPr lang="en-US" dirty="0"/>
              <a:t>4:30pm – Tone Time Strength (Meg/Kim)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68E8D-9635-489A-A7A7-68A934E422B1}"/>
              </a:ext>
            </a:extLst>
          </p:cNvPr>
          <p:cNvSpPr txBox="1"/>
          <p:nvPr/>
        </p:nvSpPr>
        <p:spPr>
          <a:xfrm>
            <a:off x="127366" y="3400320"/>
            <a:ext cx="3951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</a:t>
            </a:r>
          </a:p>
          <a:p>
            <a:r>
              <a:rPr lang="en-US" dirty="0"/>
              <a:t>                        </a:t>
            </a:r>
            <a:r>
              <a:rPr lang="en-US" b="1" dirty="0"/>
              <a:t>Tuesday</a:t>
            </a:r>
            <a:br>
              <a:rPr lang="en-US" b="1" dirty="0"/>
            </a:br>
            <a:r>
              <a:rPr lang="en-US" dirty="0"/>
              <a:t>9am – Tone Time Strength (Helen/Kim) </a:t>
            </a:r>
          </a:p>
          <a:p>
            <a:r>
              <a:rPr lang="en-US" dirty="0"/>
              <a:t>10:00am – PWR! Moves (Leslie)</a:t>
            </a:r>
            <a:br>
              <a:rPr lang="en-US" dirty="0"/>
            </a:br>
            <a:r>
              <a:rPr lang="en-US" dirty="0"/>
              <a:t>11:00am –  Core Dynamics (</a:t>
            </a:r>
            <a:r>
              <a:rPr lang="en-US" dirty="0" err="1"/>
              <a:t>LaShay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Noon – </a:t>
            </a:r>
            <a:r>
              <a:rPr lang="en-US" dirty="0" err="1"/>
              <a:t>Kickbutt</a:t>
            </a:r>
            <a:r>
              <a:rPr lang="en-US" dirty="0"/>
              <a:t> Kettlebell (</a:t>
            </a:r>
            <a:r>
              <a:rPr lang="en-US" dirty="0" err="1"/>
              <a:t>LaShay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998FF-F6C3-4967-8DCE-B438ED3986B9}"/>
              </a:ext>
            </a:extLst>
          </p:cNvPr>
          <p:cNvSpPr txBox="1"/>
          <p:nvPr/>
        </p:nvSpPr>
        <p:spPr>
          <a:xfrm>
            <a:off x="4128037" y="2585205"/>
            <a:ext cx="42807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</a:t>
            </a:r>
          </a:p>
          <a:p>
            <a:r>
              <a:rPr lang="en-US" dirty="0"/>
              <a:t>                         </a:t>
            </a:r>
            <a:r>
              <a:rPr lang="en-US" b="1" dirty="0"/>
              <a:t>Wednesday</a:t>
            </a:r>
          </a:p>
          <a:p>
            <a:r>
              <a:rPr lang="en-US" dirty="0"/>
              <a:t>6am – Bootcamp (Meg)</a:t>
            </a:r>
            <a:br>
              <a:rPr lang="en-US" b="1" dirty="0"/>
            </a:br>
            <a:r>
              <a:rPr lang="en-US" dirty="0"/>
              <a:t>9am – Dance Fusion Strength Training (Kim)</a:t>
            </a:r>
            <a:br>
              <a:rPr lang="en-US" dirty="0"/>
            </a:br>
            <a:r>
              <a:rPr lang="en-US" dirty="0"/>
              <a:t>10am – Tone Time Strength Training (Kim)</a:t>
            </a:r>
            <a:br>
              <a:rPr lang="en-US" dirty="0"/>
            </a:br>
            <a:r>
              <a:rPr lang="en-US" dirty="0"/>
              <a:t>Noon – HIIT (Becki)</a:t>
            </a:r>
            <a:br>
              <a:rPr lang="en-US" dirty="0"/>
            </a:br>
            <a:r>
              <a:rPr lang="en-US" dirty="0"/>
              <a:t>4:30pm – Tone Time Strength Training (Eric)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D3D82-8472-4D9E-A9D5-9BF94326A200}"/>
              </a:ext>
            </a:extLst>
          </p:cNvPr>
          <p:cNvSpPr txBox="1"/>
          <p:nvPr/>
        </p:nvSpPr>
        <p:spPr>
          <a:xfrm>
            <a:off x="8019988" y="308139"/>
            <a:ext cx="402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Thursday</a:t>
            </a:r>
            <a:br>
              <a:rPr lang="en-US" b="1" dirty="0"/>
            </a:br>
            <a:r>
              <a:rPr lang="en-US" dirty="0"/>
              <a:t>9am – Core Dynamics/Mat Pilates  (Iris)</a:t>
            </a:r>
            <a:br>
              <a:rPr lang="en-US" b="1" dirty="0"/>
            </a:br>
            <a:r>
              <a:rPr lang="en-US" dirty="0"/>
              <a:t>10:00am – PWR! Moves (Leslie)</a:t>
            </a:r>
            <a:br>
              <a:rPr lang="en-US" dirty="0"/>
            </a:br>
            <a:r>
              <a:rPr lang="en-US" dirty="0"/>
              <a:t>11:00am – Core Dynamics (Helen/Kim)</a:t>
            </a:r>
            <a:br>
              <a:rPr lang="en-US" dirty="0"/>
            </a:br>
            <a:r>
              <a:rPr lang="en-US" dirty="0"/>
              <a:t>Noon – HIIT (Helen/Kim)</a:t>
            </a:r>
            <a:br>
              <a:rPr lang="en-US" dirty="0"/>
            </a:b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7C45A-9452-4E6E-8EC5-30215CCE6BB0}"/>
              </a:ext>
            </a:extLst>
          </p:cNvPr>
          <p:cNvSpPr txBox="1"/>
          <p:nvPr/>
        </p:nvSpPr>
        <p:spPr>
          <a:xfrm>
            <a:off x="7831767" y="1285045"/>
            <a:ext cx="44572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              </a:t>
            </a:r>
          </a:p>
          <a:p>
            <a:endParaRPr lang="en-US" b="1" dirty="0"/>
          </a:p>
          <a:p>
            <a:r>
              <a:rPr lang="en-US" b="1" dirty="0"/>
              <a:t>                            Friday</a:t>
            </a:r>
            <a:br>
              <a:rPr lang="en-US" b="1" dirty="0"/>
            </a:br>
            <a:r>
              <a:rPr lang="en-US" dirty="0"/>
              <a:t>8:45am -  Beginning Tai Chi for Better Balance</a:t>
            </a:r>
          </a:p>
          <a:p>
            <a:r>
              <a:rPr lang="en-US" dirty="0"/>
              <a:t>(Melodee)</a:t>
            </a:r>
            <a:br>
              <a:rPr lang="en-US" dirty="0"/>
            </a:br>
            <a:r>
              <a:rPr lang="en-US" dirty="0"/>
              <a:t>10am – Tone Time Strength (Helen/Kim)</a:t>
            </a:r>
          </a:p>
          <a:p>
            <a:r>
              <a:rPr lang="en-US" dirty="0"/>
              <a:t>Noon – TRX Interval (Kim)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16658-2D02-4097-8F51-1DA5442AE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26621" r="25173" b="33876"/>
          <a:stretch/>
        </p:blipFill>
        <p:spPr>
          <a:xfrm>
            <a:off x="5363228" y="1052697"/>
            <a:ext cx="1465546" cy="908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B3A67F-B56E-41A7-BC24-FC76CAF62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26720" y="2264655"/>
            <a:ext cx="1346150" cy="1346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953C7-EE2E-490E-B759-89C8B44EA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67138">
            <a:off x="3686394" y="5012581"/>
            <a:ext cx="4747084" cy="11347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35CE79-D615-4453-ACB3-CE7162B8A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62758" y="4954102"/>
            <a:ext cx="1490877" cy="13473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49AE219-B799-469B-89BC-FEB93AE3C902}"/>
              </a:ext>
            </a:extLst>
          </p:cNvPr>
          <p:cNvSpPr txBox="1"/>
          <p:nvPr/>
        </p:nvSpPr>
        <p:spPr>
          <a:xfrm>
            <a:off x="4484317" y="275573"/>
            <a:ext cx="359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BUSY BODIES FITNESS SCHEDULE</a:t>
            </a:r>
            <a:br>
              <a:rPr lang="en-US" b="1" dirty="0"/>
            </a:br>
            <a:r>
              <a:rPr lang="en-US" b="1" dirty="0"/>
              <a:t>       October 2024 to April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8C7D4-FB62-4B5F-86CF-A83CF4C17F6C}"/>
              </a:ext>
            </a:extLst>
          </p:cNvPr>
          <p:cNvSpPr txBox="1"/>
          <p:nvPr/>
        </p:nvSpPr>
        <p:spPr>
          <a:xfrm>
            <a:off x="142392" y="6418936"/>
            <a:ext cx="1153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CLASSES ARE 45 MINUTES    -   Go to </a:t>
            </a:r>
            <a:r>
              <a:rPr lang="en-US" dirty="0">
                <a:solidFill>
                  <a:schemeClr val="bg1"/>
                </a:solidFill>
                <a:hlinkClick r:id="rId9"/>
              </a:rPr>
              <a:t>www.getufitsalida.com</a:t>
            </a:r>
            <a:r>
              <a:rPr lang="en-US" dirty="0">
                <a:solidFill>
                  <a:schemeClr val="bg1"/>
                </a:solidFill>
              </a:rPr>
              <a:t>   for class descriptions.    Call or text Kim at 719 429 5983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A623B-2B58-4E31-BBDA-99FA76E2742E}"/>
              </a:ext>
            </a:extLst>
          </p:cNvPr>
          <p:cNvSpPr txBox="1"/>
          <p:nvPr/>
        </p:nvSpPr>
        <p:spPr>
          <a:xfrm>
            <a:off x="8690059" y="3679511"/>
            <a:ext cx="335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E2961-7F98-3307-F0D5-2FC440BCF72D}"/>
              </a:ext>
            </a:extLst>
          </p:cNvPr>
          <p:cNvSpPr txBox="1"/>
          <p:nvPr/>
        </p:nvSpPr>
        <p:spPr>
          <a:xfrm>
            <a:off x="4524735" y="2170384"/>
            <a:ext cx="316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  CLASS MINIMUM IS 2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0BA35-63DF-9FF9-AA06-F9819F4AD3B5}"/>
              </a:ext>
            </a:extLst>
          </p:cNvPr>
          <p:cNvSpPr txBox="1"/>
          <p:nvPr/>
        </p:nvSpPr>
        <p:spPr>
          <a:xfrm>
            <a:off x="8458247" y="3371932"/>
            <a:ext cx="34273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             Saturday</a:t>
            </a:r>
          </a:p>
          <a:p>
            <a:r>
              <a:rPr lang="en-US" dirty="0"/>
              <a:t>9:30am – </a:t>
            </a:r>
            <a:r>
              <a:rPr lang="en-US" dirty="0" err="1"/>
              <a:t>Shakin</a:t>
            </a:r>
            <a:r>
              <a:rPr lang="en-US" dirty="0"/>
              <a:t> “A” Dance (Kim)</a:t>
            </a:r>
          </a:p>
          <a:p>
            <a:r>
              <a:rPr lang="en-US" dirty="0"/>
              <a:t>10:30am – </a:t>
            </a:r>
            <a:r>
              <a:rPr lang="en-US" dirty="0">
                <a:solidFill>
                  <a:srgbClr val="FF0000"/>
                </a:solidFill>
              </a:rPr>
              <a:t>Step Interval </a:t>
            </a:r>
            <a:r>
              <a:rPr lang="en-US" dirty="0"/>
              <a:t>– the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and 3</a:t>
            </a:r>
            <a:r>
              <a:rPr lang="en-US" baseline="30000" dirty="0"/>
              <a:t>rd</a:t>
            </a:r>
            <a:r>
              <a:rPr lang="en-US" dirty="0"/>
              <a:t> Saturdays</a:t>
            </a:r>
          </a:p>
          <a:p>
            <a:r>
              <a:rPr lang="en-US" dirty="0">
                <a:solidFill>
                  <a:srgbClr val="FF0000"/>
                </a:solidFill>
              </a:rPr>
              <a:t>Aerobic Kickboxing </a:t>
            </a: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Saturdays (Kim)</a:t>
            </a:r>
          </a:p>
        </p:txBody>
      </p:sp>
    </p:spTree>
    <p:extLst>
      <p:ext uri="{BB962C8B-B14F-4D97-AF65-F5344CB8AC3E}">
        <p14:creationId xmlns:p14="http://schemas.microsoft.com/office/powerpoint/2010/main" val="19761028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204670</TotalTime>
  <Words>289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Yu Gothic UI Semibold</vt:lpstr>
      <vt:lpstr>Calibri</vt:lpstr>
      <vt:lpstr>Calibri Light</vt:lpstr>
      <vt:lpstr>Retrospect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Kim Shaffer</dc:creator>
  <cp:lastModifiedBy>Mike Kim Shaffer</cp:lastModifiedBy>
  <cp:revision>85</cp:revision>
  <cp:lastPrinted>2025-01-05T01:36:19Z</cp:lastPrinted>
  <dcterms:created xsi:type="dcterms:W3CDTF">2019-08-15T17:31:28Z</dcterms:created>
  <dcterms:modified xsi:type="dcterms:W3CDTF">2025-01-17T03:06:06Z</dcterms:modified>
</cp:coreProperties>
</file>